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notesMasterIdLst>
    <p:notesMasterId r:id="rId3"/>
  </p:notesMasterIdLst>
  <p:handoutMasterIdLst>
    <p:handoutMasterId r:id="rId4"/>
  </p:handoutMasterIdLst>
  <p:sldIdLst>
    <p:sldId id="328" r:id="rId2"/>
  </p:sldIdLst>
  <p:sldSz cx="12192000" cy="6858000"/>
  <p:notesSz cx="7100888" cy="10231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353" autoAdjust="0"/>
  </p:normalViewPr>
  <p:slideViewPr>
    <p:cSldViewPr snapToGrid="0">
      <p:cViewPr varScale="1">
        <p:scale>
          <a:sx n="107" d="100"/>
          <a:sy n="107" d="100"/>
        </p:scale>
        <p:origin x="79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7051" cy="513348"/>
          </a:xfrm>
          <a:prstGeom prst="rect">
            <a:avLst/>
          </a:prstGeom>
        </p:spPr>
        <p:txBody>
          <a:bodyPr vert="horz" lIns="94916" tIns="47460" rIns="94916" bIns="4746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2195" y="2"/>
            <a:ext cx="3077051" cy="513348"/>
          </a:xfrm>
          <a:prstGeom prst="rect">
            <a:avLst/>
          </a:prstGeom>
        </p:spPr>
        <p:txBody>
          <a:bodyPr vert="horz" lIns="94916" tIns="47460" rIns="94916" bIns="47460" rtlCol="0"/>
          <a:lstStyle>
            <a:lvl1pPr algn="r">
              <a:defRPr sz="1100"/>
            </a:lvl1pPr>
          </a:lstStyle>
          <a:p>
            <a:fld id="{A5652819-86D7-4B8F-84E6-90AA908E91FD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18092"/>
            <a:ext cx="3077051" cy="513346"/>
          </a:xfrm>
          <a:prstGeom prst="rect">
            <a:avLst/>
          </a:prstGeom>
        </p:spPr>
        <p:txBody>
          <a:bodyPr vert="horz" lIns="94916" tIns="47460" rIns="94916" bIns="4746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2195" y="9718092"/>
            <a:ext cx="3077051" cy="513346"/>
          </a:xfrm>
          <a:prstGeom prst="rect">
            <a:avLst/>
          </a:prstGeom>
        </p:spPr>
        <p:txBody>
          <a:bodyPr vert="horz" lIns="94916" tIns="47460" rIns="94916" bIns="47460" rtlCol="0" anchor="b"/>
          <a:lstStyle>
            <a:lvl1pPr algn="r">
              <a:defRPr sz="1100"/>
            </a:lvl1pPr>
          </a:lstStyle>
          <a:p>
            <a:fld id="{67DA2AB3-050F-40A1-ACBB-6731D54BE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03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7051" cy="512290"/>
          </a:xfrm>
          <a:prstGeom prst="rect">
            <a:avLst/>
          </a:prstGeom>
        </p:spPr>
        <p:txBody>
          <a:bodyPr vert="horz" lIns="94916" tIns="47460" rIns="94916" bIns="4746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2700" y="2"/>
            <a:ext cx="3077051" cy="512290"/>
          </a:xfrm>
          <a:prstGeom prst="rect">
            <a:avLst/>
          </a:prstGeom>
        </p:spPr>
        <p:txBody>
          <a:bodyPr vert="horz" lIns="94916" tIns="47460" rIns="94916" bIns="47460" rtlCol="0"/>
          <a:lstStyle>
            <a:lvl1pPr algn="r">
              <a:defRPr sz="1100"/>
            </a:lvl1pPr>
          </a:lstStyle>
          <a:p>
            <a:fld id="{072414E7-1857-4746-9948-E4CA5522FF02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7838" y="1277938"/>
            <a:ext cx="6145212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6" tIns="47460" rIns="94916" bIns="474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090" y="4924210"/>
            <a:ext cx="5680710" cy="4028895"/>
          </a:xfrm>
          <a:prstGeom prst="rect">
            <a:avLst/>
          </a:prstGeom>
        </p:spPr>
        <p:txBody>
          <a:bodyPr vert="horz" lIns="94916" tIns="47460" rIns="94916" bIns="474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19153"/>
            <a:ext cx="3077051" cy="512290"/>
          </a:xfrm>
          <a:prstGeom prst="rect">
            <a:avLst/>
          </a:prstGeom>
        </p:spPr>
        <p:txBody>
          <a:bodyPr vert="horz" lIns="94916" tIns="47460" rIns="94916" bIns="4746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2700" y="9719153"/>
            <a:ext cx="3077051" cy="512290"/>
          </a:xfrm>
          <a:prstGeom prst="rect">
            <a:avLst/>
          </a:prstGeom>
        </p:spPr>
        <p:txBody>
          <a:bodyPr vert="horz" lIns="94916" tIns="47460" rIns="94916" bIns="47460" rtlCol="0" anchor="b"/>
          <a:lstStyle>
            <a:lvl1pPr algn="r">
              <a:defRPr sz="1100"/>
            </a:lvl1pPr>
          </a:lstStyle>
          <a:p>
            <a:fld id="{69979E1D-80B3-49E5-9F28-DD5EBC4FD8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54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1BADB-6801-402E-8BEB-2A42A5061FE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17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6D9F4-E64A-78A6-6901-2E804D168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03FC50F-E03D-B055-1AC7-38D70C0AD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0ACB83-874D-9A27-9A4F-E07B69F8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C45A2A-EBCF-643E-F01C-7C375E36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CADB68-94A5-DD8B-BEEC-A72680DC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1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4CC7AF-54A1-049D-AF17-5D1EE0AA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C6DA83-7EE3-92E8-FFF8-CA9A2CE93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30C188-CF65-5904-8D09-60E326789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B89828-C2F0-D420-1401-F3EDC7F3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776910-321A-A59D-9D3C-1A580BC01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481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67E8C6A-B29D-9FE7-9B39-611F9DFA8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CA0E57-EECE-5BE8-2675-EE3BE5E5A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9A0803-C988-02A6-DFF7-9164B17CB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CE79B5-540F-558C-1AAA-BB1E9B18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C1D70-54F9-1070-0796-95C28332A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1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020ECE-5503-0849-599F-4E96E744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BF608E-441A-CDCF-142E-A4F754214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89945F-5A0A-7D7E-C6FE-14492D9A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B98412-EA6B-B040-AACE-517C8102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C6B390-2B56-C0FD-28F3-58F088DA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5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94E746-E0B2-AB00-CBCE-8991E725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760416-7306-5E71-1DEF-CED8CDB9B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FA2892-B7C8-C14C-0C9F-B4E5E22DD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7A62B8-DC5E-EABD-8B8D-FC82AF244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F05A1F-DC76-4FEC-7D9D-8310634E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5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65005-4B19-0DCD-EF40-4D8B30D02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8ED9AD-C343-511C-81AE-750D1DE87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43AA6B-2D98-AF41-5ED1-90A55070C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7ABBC3-FB67-F440-9EB7-CC27A84E6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E30197-33F7-DC85-0AA4-82F819D6B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AFE59A-A0DA-E297-7647-D48998D4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6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2B1865-87FA-55FB-7485-0DD39B100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99A391-5ADB-AA3E-342F-C84814AE1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7C44E5-7FAE-AC5E-1597-3F11C1113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486C45D-2808-E1D2-B8FA-560DA73E7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3F1DC5-520D-6EF8-96CD-37EA962ACD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3B01A0-AEA7-B490-DD21-5F732F4DD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2012740-906C-DCF3-3BCA-1B3F19C33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465899D-35A4-C7C1-55BF-12509FCE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8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59083-CC1C-8A75-589A-84B4E552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8B42A8-79E6-0015-6CD4-E5953360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6BD6BD-21DC-90F5-C420-067C2A369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1B7395B-D124-AE5D-964C-411FE0AFB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0554E9D-8619-631A-8AC7-484F0EF9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145353-C489-9E17-52CF-E5F81146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24C3B2-2A7A-7FC7-227F-82B387C6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6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A6598A-BAA1-3F4B-45C6-E5C2B008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69C31E-2976-C3A9-EF40-0FB6E1040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1481F8-008D-4D0B-6840-463EAB95D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B9F619-B752-8229-6506-8A336932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FAEBEC-5EAF-DA02-884C-D92059CA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089566-8B1E-7B1A-63C1-415D1CC5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174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F70590-2A78-AD1E-B398-C1942E125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0FA5EF9-1FAB-B093-830B-CDC7401B7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84835B-7A3C-5AAD-8408-812559DA7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A3D88E-2D83-97AC-B181-FC8672D0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7EDEC1-A573-952E-CD44-87DCFBA14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40FD89-ADA5-8645-BE56-91619BA6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2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D5C74F6-1969-9E60-A1FE-7E4EAF68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3EE0FE-6CBF-8B51-E8D2-626059808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0D30DB-0390-BBBF-82CC-195970D8A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7D0431-AABF-F77C-E64B-E31F729E3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AFED93-AC6A-90F3-3085-87D1F59D4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8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240844" y="268942"/>
            <a:ext cx="11780828" cy="6463552"/>
          </a:xfrm>
          <a:prstGeom prst="ellipse">
            <a:avLst/>
          </a:prstGeom>
          <a:solidFill>
            <a:srgbClr val="F2DC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7" name="角丸四角形 6"/>
          <p:cNvSpPr/>
          <p:nvPr/>
        </p:nvSpPr>
        <p:spPr>
          <a:xfrm>
            <a:off x="645459" y="4646396"/>
            <a:ext cx="10766612" cy="110647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22">
            <a:extLst>
              <a:ext uri="{FF2B5EF4-FFF2-40B4-BE49-F238E27FC236}">
                <a16:creationId xmlns:a16="http://schemas.microsoft.com/office/drawing/2014/main" id="{01238185-B70F-3272-F57B-22C30AB80314}"/>
              </a:ext>
            </a:extLst>
          </p:cNvPr>
          <p:cNvSpPr/>
          <p:nvPr/>
        </p:nvSpPr>
        <p:spPr>
          <a:xfrm>
            <a:off x="645459" y="2273873"/>
            <a:ext cx="10668000" cy="17774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798268" y="568140"/>
            <a:ext cx="10394231" cy="15250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8500249" y="134004"/>
            <a:ext cx="36917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令和６年度　</a:t>
            </a:r>
            <a:r>
              <a:rPr lang="ja-JP" altLang="ja-JP" sz="14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土屋</a:t>
            </a:r>
            <a:r>
              <a:rPr lang="ja-JP" altLang="ja-JP" sz="14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幼稚園</a:t>
            </a:r>
            <a:r>
              <a:rPr lang="ja-JP" altLang="en-US" sz="14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グランドデザイン</a:t>
            </a:r>
            <a:endParaRPr lang="ja-JP" altLang="ja-JP" sz="11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186518" y="2897857"/>
            <a:ext cx="2676077" cy="584775"/>
          </a:xfrm>
          <a:prstGeom prst="rect">
            <a:avLst/>
          </a:prstGeom>
          <a:solidFill>
            <a:srgbClr val="92D050"/>
          </a:solidFill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2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極少人数</a:t>
            </a:r>
            <a:r>
              <a:rPr lang="ja-JP" altLang="en-US" sz="32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保育</a:t>
            </a:r>
            <a:endParaRPr lang="ja-JP" altLang="ja-JP" sz="20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941014" y="3020967"/>
            <a:ext cx="4251485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季節ごとに野菜や草花に直接触れられる保育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01344" y="3546763"/>
            <a:ext cx="4083169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16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様々な運動遊びを日常的に取り入れた保育</a:t>
            </a:r>
            <a:endParaRPr lang="ja-JP" altLang="en-US" sz="1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832995" y="2993829"/>
            <a:ext cx="3057247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16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土屋地域の自然を生かした保育</a:t>
            </a:r>
            <a:endParaRPr lang="ja-JP" altLang="ja-JP" sz="11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98268" y="4722580"/>
            <a:ext cx="10515191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800" b="1" kern="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土屋地域</a:t>
            </a:r>
            <a:r>
              <a:rPr lang="ja-JP" altLang="en-US" sz="2800" b="1" kern="1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の</a:t>
            </a:r>
            <a:r>
              <a:rPr lang="ja-JP" altLang="en-US" sz="2800" b="1" kern="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方々</a:t>
            </a:r>
            <a:r>
              <a:rPr lang="ja-JP" altLang="en-US" sz="2800" b="1" kern="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や</a:t>
            </a:r>
            <a:r>
              <a:rPr lang="ja-JP" altLang="en-US" sz="2800" b="1" kern="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これ</a:t>
            </a:r>
            <a:r>
              <a:rPr lang="ja-JP" altLang="en-US" sz="2800" b="1" kern="1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まで土屋幼稚園に関わりのある方々</a:t>
            </a:r>
            <a:r>
              <a:rPr lang="ja-JP" altLang="en-US" sz="2800" b="1" kern="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との</a:t>
            </a:r>
            <a:endParaRPr lang="en-US" altLang="ja-JP" sz="2800" b="1" kern="1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800" b="1" u="sng" kern="100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６１年間</a:t>
            </a:r>
            <a:r>
              <a:rPr lang="ja-JP" altLang="en-US" sz="2800" b="1" u="sng" kern="1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のつながり</a:t>
            </a:r>
            <a:r>
              <a:rPr lang="ja-JP" altLang="en-US" sz="2800" b="1" kern="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を保育</a:t>
            </a:r>
            <a:r>
              <a:rPr lang="ja-JP" altLang="en-US" sz="2800" b="1" kern="1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に生かして</a:t>
            </a:r>
            <a:r>
              <a:rPr lang="ja-JP" altLang="en-US" sz="2800" b="1" kern="1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いく</a:t>
            </a:r>
            <a:endParaRPr lang="en-US" altLang="ja-JP" sz="2800" b="1" kern="1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688709" y="2440286"/>
            <a:ext cx="2646878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16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直接体験にこだわった保育</a:t>
            </a:r>
            <a:endParaRPr lang="ja-JP" altLang="ja-JP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456427" y="3978742"/>
            <a:ext cx="4819573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b="1" kern="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3</a:t>
            </a:r>
            <a:r>
              <a:rPr lang="ja-JP" altLang="en-US" sz="2000" b="1" kern="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つの重点活動</a:t>
            </a:r>
            <a:r>
              <a:rPr lang="ja-JP" altLang="en-US" sz="1400" b="1" kern="1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（運動体験、自然体験、生活体験）</a:t>
            </a:r>
            <a:endParaRPr lang="en-US" altLang="ja-JP" sz="2000" b="1" kern="1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037176" y="3561410"/>
            <a:ext cx="5684612" cy="3385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「これからを</a:t>
            </a:r>
            <a:r>
              <a:rPr lang="ja-JP" altLang="en-US" sz="16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生きる</a:t>
            </a:r>
            <a:r>
              <a:rPr lang="ja-JP" altLang="en-US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力」を</a:t>
            </a:r>
            <a:r>
              <a:rPr lang="ja-JP" altLang="en-US" sz="16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はぐくむ保育（生活体験の充実）</a:t>
            </a:r>
            <a:endParaRPr lang="en-US" altLang="ja-JP" sz="1600" b="1" kern="100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721670" y="674615"/>
            <a:ext cx="819689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kern="100" dirty="0">
                <a:solidFill>
                  <a:srgbClr val="FF00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だいすき　つちやようちえん</a:t>
            </a:r>
            <a:endParaRPr lang="en-US" altLang="ja-JP" sz="5400" kern="100" dirty="0">
              <a:solidFill>
                <a:srgbClr val="FF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800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2800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61</a:t>
            </a:r>
            <a:r>
              <a:rPr lang="ja-JP" altLang="en-US" sz="2800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年間のつながりに感謝を込めて～</a:t>
            </a:r>
            <a:endParaRPr lang="ja-JP" altLang="ja-JP" sz="2800" kern="100" dirty="0">
              <a:solidFill>
                <a:srgbClr val="0070C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29968" y="2410117"/>
            <a:ext cx="272382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ja-JP" b="1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</a:t>
            </a:r>
            <a:r>
              <a:rPr lang="ja-JP" altLang="en-US" b="1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人</a:t>
            </a:r>
            <a:r>
              <a:rPr lang="en-US" altLang="ja-JP" b="1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1</a:t>
            </a:r>
            <a:r>
              <a:rPr lang="ja-JP" altLang="en-US" b="1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人を大切にした保育</a:t>
            </a:r>
            <a:endParaRPr lang="ja-JP" altLang="ja-JP" b="1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470505" y="2440286"/>
            <a:ext cx="4493538" cy="33855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16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人との</a:t>
            </a:r>
            <a:r>
              <a:rPr lang="ja-JP" altLang="en-US" sz="1600" b="1" kern="100" dirty="0" smtClean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関わりを</a:t>
            </a:r>
            <a:r>
              <a:rPr lang="ja-JP" altLang="en-US" sz="1600" b="1" kern="1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通して心を通わせる温かい保育</a:t>
            </a:r>
            <a:endParaRPr lang="ja-JP" altLang="en-US" sz="16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1CA3B93-F8D7-73AE-D4B7-5FCB196F207D}"/>
              </a:ext>
            </a:extLst>
          </p:cNvPr>
          <p:cNvSpPr/>
          <p:nvPr/>
        </p:nvSpPr>
        <p:spPr>
          <a:xfrm>
            <a:off x="6354419" y="3987969"/>
            <a:ext cx="4063721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kern="100" dirty="0" smtClean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人とのふれあいを大切にした活動</a:t>
            </a:r>
            <a:endParaRPr lang="en-US" altLang="ja-JP" sz="2000" b="1" kern="1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ABBF02B-28C0-6AA8-36C8-3DC4B66C97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9389">
            <a:off x="1012229" y="1002618"/>
            <a:ext cx="754022" cy="71905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EB6209A-9060-1009-40DF-45F12047AA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183">
            <a:off x="10049741" y="1028168"/>
            <a:ext cx="736797" cy="702626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882171" y="5794621"/>
            <a:ext cx="84433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sz="2800" b="1" kern="100" dirty="0" smtClean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「</a:t>
            </a:r>
            <a:r>
              <a:rPr lang="ja-JP" altLang="en-US" sz="2800" b="1" kern="100" dirty="0" smtClean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園児も保護者も</a:t>
            </a:r>
            <a:r>
              <a:rPr lang="ja-JP" altLang="en-US" sz="2800" b="1" kern="1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職員も</a:t>
            </a:r>
            <a:r>
              <a:rPr lang="ja-JP" altLang="ja-JP" sz="2800" b="1" kern="1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」</a:t>
            </a:r>
            <a:r>
              <a:rPr lang="ja-JP" altLang="en-US" sz="2800" b="1" kern="100" dirty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共に</a:t>
            </a:r>
            <a:r>
              <a:rPr lang="ja-JP" altLang="en-US" sz="2800" b="1" kern="100" dirty="0" smtClean="0">
                <a:solidFill>
                  <a:srgbClr val="FF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学び、共に育ち合う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5254410" y="4446701"/>
            <a:ext cx="1450098" cy="29997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842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</TotalTime>
  <Words>154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BIZ UDゴシック</vt:lpstr>
      <vt:lpstr>HGP創英角ﾎﾟｯﾌﾟ体</vt:lpstr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令和2年度要請訪問研究会</dc:title>
  <dc:creator>Windows ユーザー</dc:creator>
  <cp:lastModifiedBy>user</cp:lastModifiedBy>
  <cp:revision>169</cp:revision>
  <cp:lastPrinted>2023-04-19T00:51:30Z</cp:lastPrinted>
  <dcterms:created xsi:type="dcterms:W3CDTF">2020-12-18T02:09:20Z</dcterms:created>
  <dcterms:modified xsi:type="dcterms:W3CDTF">2024-04-09T04:01:25Z</dcterms:modified>
</cp:coreProperties>
</file>