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3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8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65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69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31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83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6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20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1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60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93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09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-238060" y="108283"/>
            <a:ext cx="7096060" cy="9697453"/>
            <a:chOff x="-238060" y="108283"/>
            <a:chExt cx="7096060" cy="9697453"/>
          </a:xfrm>
        </p:grpSpPr>
        <p:sp>
          <p:nvSpPr>
            <p:cNvPr id="4" name="角丸四角形 3"/>
            <p:cNvSpPr/>
            <p:nvPr/>
          </p:nvSpPr>
          <p:spPr>
            <a:xfrm>
              <a:off x="84221" y="108283"/>
              <a:ext cx="6677525" cy="9697453"/>
            </a:xfrm>
            <a:prstGeom prst="roundRect">
              <a:avLst>
                <a:gd name="adj" fmla="val 2886"/>
              </a:avLst>
            </a:prstGeom>
            <a:solidFill>
              <a:schemeClr val="accent1"/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9" name="グループ化 28"/>
            <p:cNvGrpSpPr/>
            <p:nvPr/>
          </p:nvGrpSpPr>
          <p:grpSpPr>
            <a:xfrm>
              <a:off x="-238060" y="2905710"/>
              <a:ext cx="7096060" cy="6327188"/>
              <a:chOff x="-250662" y="4100553"/>
              <a:chExt cx="7471694" cy="4637046"/>
            </a:xfrm>
          </p:grpSpPr>
          <p:sp>
            <p:nvSpPr>
              <p:cNvPr id="27" name="正方形/長方形 26"/>
              <p:cNvSpPr/>
              <p:nvPr/>
            </p:nvSpPr>
            <p:spPr>
              <a:xfrm>
                <a:off x="88679" y="4661551"/>
                <a:ext cx="7031005" cy="40760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-250662" y="4654290"/>
                <a:ext cx="6858000" cy="6766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ja-JP" altLang="en-US" sz="5400" b="1" cap="none" spc="0" dirty="0" smtClean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この先</a:t>
                </a:r>
                <a:r>
                  <a:rPr lang="ja-JP" altLang="en-US" sz="5400" b="1" dirty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r>
                  <a:rPr lang="ja-JP" altLang="en-US" sz="5400" b="1" dirty="0" smtClean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高台あり</a:t>
                </a:r>
                <a:endParaRPr lang="ja-JP" altLang="en-US" sz="5400" b="1" cap="none" spc="0" dirty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363032" y="4100553"/>
                <a:ext cx="6858000" cy="56390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ja-JP" altLang="en-US" sz="4400" b="1" cap="none" spc="0" dirty="0" smtClean="0">
                    <a:ln w="10160">
                      <a:noFill/>
                      <a:prstDash val="solid"/>
                    </a:ln>
                    <a:solidFill>
                      <a:srgbClr val="FF0000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より高く！　より遠くへ！</a:t>
                </a:r>
                <a:endParaRPr lang="ja-JP" altLang="en-US" sz="4400" b="1" cap="none" spc="0" dirty="0">
                  <a:ln w="10160">
                    <a:noFill/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sp>
        <p:nvSpPr>
          <p:cNvPr id="5" name="ドーナツ 4"/>
          <p:cNvSpPr/>
          <p:nvPr/>
        </p:nvSpPr>
        <p:spPr>
          <a:xfrm>
            <a:off x="204538" y="216570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64603" y="0"/>
            <a:ext cx="5961890" cy="27853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15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津　波</a:t>
            </a:r>
            <a:endParaRPr lang="en-US" altLang="ja-JP" sz="11500" b="1" cap="none" spc="0" dirty="0" smtClean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60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避難目標ポイント</a:t>
            </a:r>
            <a:endParaRPr lang="ja-JP" altLang="en-US" sz="6000" b="1" cap="none" spc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845" y="6835803"/>
            <a:ext cx="2105025" cy="1755267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133" y="0"/>
            <a:ext cx="2166938" cy="1806893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747537" y="9309100"/>
            <a:ext cx="32624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〇〇地区自治会連絡協議会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277931" y="9283700"/>
            <a:ext cx="199285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２０２２年〇〇月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171647" y="2249714"/>
            <a:ext cx="2166938" cy="1806893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113589" y="4789715"/>
            <a:ext cx="2166938" cy="1806893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011990" y="6995886"/>
            <a:ext cx="2166938" cy="1806893"/>
          </a:xfrm>
          <a:prstGeom prst="rect">
            <a:avLst/>
          </a:prstGeom>
        </p:spPr>
      </p:pic>
      <p:sp>
        <p:nvSpPr>
          <p:cNvPr id="24" name="ドーナツ 23"/>
          <p:cNvSpPr/>
          <p:nvPr/>
        </p:nvSpPr>
        <p:spPr>
          <a:xfrm>
            <a:off x="6420854" y="200528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ドーナツ 35"/>
          <p:cNvSpPr/>
          <p:nvPr/>
        </p:nvSpPr>
        <p:spPr>
          <a:xfrm>
            <a:off x="164433" y="9476875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ドーナツ 36"/>
          <p:cNvSpPr/>
          <p:nvPr/>
        </p:nvSpPr>
        <p:spPr>
          <a:xfrm>
            <a:off x="6481011" y="9476875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95" y="4880097"/>
            <a:ext cx="4012175" cy="4021012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-4574554" y="4938207"/>
            <a:ext cx="3954192" cy="3962902"/>
          </a:xfrm>
          <a:prstGeom prst="rect">
            <a:avLst/>
          </a:prstGeom>
        </p:spPr>
      </p:pic>
      <p:sp>
        <p:nvSpPr>
          <p:cNvPr id="40" name="正方形/長方形 39"/>
          <p:cNvSpPr/>
          <p:nvPr/>
        </p:nvSpPr>
        <p:spPr>
          <a:xfrm>
            <a:off x="4292582" y="4696079"/>
            <a:ext cx="2473582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あと</a:t>
            </a:r>
            <a:endParaRPr lang="en-US" altLang="ja-JP" sz="4400" b="1" dirty="0" smtClean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60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８００</a:t>
            </a:r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lang="ja-JP" altLang="en-US" sz="44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7437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</TotalTime>
  <Words>14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test</cp:lastModifiedBy>
  <cp:revision>32</cp:revision>
  <cp:lastPrinted>2021-11-15T07:40:04Z</cp:lastPrinted>
  <dcterms:created xsi:type="dcterms:W3CDTF">2021-11-11T23:57:43Z</dcterms:created>
  <dcterms:modified xsi:type="dcterms:W3CDTF">2022-03-22T01:05:16Z</dcterms:modified>
</cp:coreProperties>
</file>